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6" r:id="rId2"/>
    <p:sldId id="267" r:id="rId3"/>
    <p:sldId id="285" r:id="rId4"/>
    <p:sldId id="284" r:id="rId5"/>
    <p:sldId id="269" r:id="rId6"/>
    <p:sldId id="270" r:id="rId7"/>
    <p:sldId id="271" r:id="rId8"/>
    <p:sldId id="272" r:id="rId9"/>
    <p:sldId id="28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5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8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946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6257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3430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7081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8044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2873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938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9398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9991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7902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62190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3410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657278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7635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264537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6525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34A9E-10DD-4911-962F-8CCBA84BEB0C}" type="datetimeFigureOut">
              <a:rPr lang="en-IN" smtClean="0"/>
              <a:t>20-07-2022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04D935C-1E7C-411E-AB41-AE0AD7D07D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3186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38C6D-B465-0E5E-5978-62E9658041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/>
              <a:t>CYCLONES AND TSUNAMIES</a:t>
            </a:r>
            <a:endParaRPr lang="en-IN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E26F138-BDE5-8E15-3F27-D12E3D40E8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dirty="0"/>
              <a:t>CAUSES AND MANAGEMENT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92950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6FF5307-FFCE-4D9E-8391-317CEBFCD302}"/>
              </a:ext>
            </a:extLst>
          </p:cNvPr>
          <p:cNvSpPr txBox="1"/>
          <p:nvPr/>
        </p:nvSpPr>
        <p:spPr>
          <a:xfrm>
            <a:off x="150126" y="161020"/>
            <a:ext cx="12041874" cy="23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sz="280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Cyclones</a:t>
            </a:r>
            <a:endParaRPr lang="en-IN" sz="2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Cyclones are violent storms characterized by strong and high speed winds rotating about a calm center of low atmospheric pressure with wind velocity 50-250 km/hour cyclones are followed by heavy rains causing floods and destruction.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68D894-DF50-4B49-B21A-6582C0FE95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50" y="2131992"/>
            <a:ext cx="7810500" cy="4472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282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jjhg">
            <a:extLst>
              <a:ext uri="{FF2B5EF4-FFF2-40B4-BE49-F238E27FC236}">
                <a16:creationId xmlns:a16="http://schemas.microsoft.com/office/drawing/2014/main" id="{4A6C8758-8874-420D-80C4-07E6779A14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8455" y="1111993"/>
            <a:ext cx="7455765" cy="463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319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A28860-2228-4E07-8B75-3494A6683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724" y="351692"/>
            <a:ext cx="6136552" cy="627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407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812AA0B-AFD1-447A-B03C-00E456383061}"/>
              </a:ext>
            </a:extLst>
          </p:cNvPr>
          <p:cNvSpPr txBox="1"/>
          <p:nvPr/>
        </p:nvSpPr>
        <p:spPr>
          <a:xfrm>
            <a:off x="145473" y="154300"/>
            <a:ext cx="12046527" cy="7448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Effects</a:t>
            </a:r>
            <a:endParaRPr lang="en-IN" sz="2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Light weight structure, old buildings, weak structures are at risk.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Settlements  are vulnerable to floods, mudslides, landslides due to heavy rain.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1000"/>
              </a:spcAft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Telephone and electricity poles, wires, light buildings structures such as thatched, tin, shed roof , sign boards, fishing boats, trees are most vulnerable to cyclone damages.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Due to heavy rains people, animals and their property may be washed away by floods or blown away by cyclone itself.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1000"/>
              </a:spcAft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Cyclones along the coastal areas may cause sea water to enter inland and floods it. This may cause saline water contamination of soil &amp; water in the affected area affecting severely water supply and affecting agriculture crops.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Management</a:t>
            </a:r>
            <a:endParaRPr lang="en-IN" sz="2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Identify Cyclone prone areas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1000"/>
              </a:spcAft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Green belts should be developed along the coastal areas.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1000"/>
              </a:spcAft>
              <a:buFont typeface="+mj-lt"/>
              <a:buAutoNum type="arabicPeriod"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3541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DA7B89-643D-4356-B9E8-0F38F481765F}"/>
              </a:ext>
            </a:extLst>
          </p:cNvPr>
          <p:cNvSpPr txBox="1"/>
          <p:nvPr/>
        </p:nvSpPr>
        <p:spPr>
          <a:xfrm>
            <a:off x="187036" y="0"/>
            <a:ext cx="12004964" cy="2607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Tsunami</a:t>
            </a:r>
            <a:endParaRPr lang="en-IN" sz="2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is called seismic sea wave, catastrophic ocean wave caused by earthquake occurring  with a magnitude greater than 6.5 on Richter scale. Under sea landslides/ volcanic eruptions may also cause tsunami.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940FF0-4D32-4CB3-8ECD-F80252EB61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638" y="2182091"/>
            <a:ext cx="9749544" cy="428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456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337024-070A-4EE4-B713-F8CCFDD9F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44380"/>
            <a:ext cx="5943600" cy="6464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746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26E87C-E04F-4CA6-BC59-F5011CBF477D}"/>
              </a:ext>
            </a:extLst>
          </p:cNvPr>
          <p:cNvSpPr txBox="1"/>
          <p:nvPr/>
        </p:nvSpPr>
        <p:spPr>
          <a:xfrm>
            <a:off x="436418" y="240632"/>
            <a:ext cx="11554691" cy="6461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Tsunami  a train of simple progressive oscillatory waves in propagated to great distances in ever widening circle as the wave up to height 50 m land above are seen.  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Effects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Hugh water of sea enters causing floods washing away every thing 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famous tsunami of 2004 had devastating effects on coastal areas of India, Malaysia,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Indonesia,Srilanka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killing more than 2lac people in Asian countries other effects are same as caused by cyclones/ floods mitigation are same to those of floods.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Management</a:t>
            </a:r>
            <a:endParaRPr lang="en-IN" sz="2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  <a:spcAft>
                <a:spcPts val="1000"/>
              </a:spcAf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Alert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by warning system and movement of animals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649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E53ECEF-5DB6-4D7F-B1D8-380C403981A5}"/>
              </a:ext>
            </a:extLst>
          </p:cNvPr>
          <p:cNvSpPr/>
          <p:nvPr/>
        </p:nvSpPr>
        <p:spPr>
          <a:xfrm>
            <a:off x="2454442" y="2101062"/>
            <a:ext cx="667612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75348220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170</TotalTime>
  <Words>317</Words>
  <Application>Microsoft Office PowerPoint</Application>
  <PresentationFormat>Widescreen</PresentationFormat>
  <Paragraphs>22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Calibri</vt:lpstr>
      <vt:lpstr>Trebuchet MS</vt:lpstr>
      <vt:lpstr>Wingdings 3</vt:lpstr>
      <vt:lpstr>Facet</vt:lpstr>
      <vt:lpstr>CYCLONES AND TSUNAMIES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VIMMI</dc:creator>
  <cp:lastModifiedBy>VIMMI</cp:lastModifiedBy>
  <cp:revision>9</cp:revision>
  <dcterms:created xsi:type="dcterms:W3CDTF">2021-10-17T04:24:57Z</dcterms:created>
  <dcterms:modified xsi:type="dcterms:W3CDTF">2022-07-20T07:10:00Z</dcterms:modified>
</cp:coreProperties>
</file>